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8" r:id="rId3"/>
  </p:sldIdLst>
  <p:sldSz cx="7559675" cy="10691495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0" userDrawn="1">
          <p15:clr>
            <a:srgbClr val="A4A3A4"/>
          </p15:clr>
        </p15:guide>
        <p15:guide id="6" orient="horz" pos="6520" userDrawn="1">
          <p15:clr>
            <a:srgbClr val="A4A3A4"/>
          </p15:clr>
        </p15:guide>
        <p15:guide id="12" orient="horz" pos="255" userDrawn="1">
          <p15:clr>
            <a:srgbClr val="A4A3A4"/>
          </p15:clr>
        </p15:guide>
        <p15:guide id="14" pos="4536" userDrawn="1">
          <p15:clr>
            <a:srgbClr val="A4A3A4"/>
          </p15:clr>
        </p15:guide>
        <p15:guide id="15" pos="23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F4F"/>
    <a:srgbClr val="71AEE0"/>
    <a:srgbClr val="4E86A2"/>
    <a:srgbClr val="C3CED2"/>
    <a:srgbClr val="C8C5C0"/>
    <a:srgbClr val="3C5BA4"/>
    <a:srgbClr val="E7E3E2"/>
    <a:srgbClr val="CDCAC5"/>
    <a:srgbClr val="003B4E"/>
    <a:srgbClr val="F3F4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3792" autoAdjust="0"/>
  </p:normalViewPr>
  <p:slideViewPr>
    <p:cSldViewPr snapToGrid="0" showGuides="1">
      <p:cViewPr varScale="1">
        <p:scale>
          <a:sx n="38" d="100"/>
          <a:sy n="38" d="100"/>
        </p:scale>
        <p:origin x="2256" y="60"/>
      </p:cViewPr>
      <p:guideLst>
        <p:guide orient="horz" pos="3367"/>
        <p:guide pos="2380"/>
        <p:guide orient="horz" pos="6520"/>
        <p:guide orient="horz" pos="255"/>
        <p:guide pos="4536"/>
        <p:guide pos="231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A66D1-73BC-4A77-B750-4D5364AAE561}" type="datetimeFigureOut">
              <a:rPr lang="ru-RU" smtClean="0"/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1233488"/>
            <a:ext cx="23558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D7F717-A9BB-4EDA-A24F-1812576915E4}" type="slidenum">
              <a:rPr lang="ru-RU" smtClean="0"/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1pPr>
    <a:lvl2pPr marL="417195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2pPr>
    <a:lvl3pPr marL="834390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3pPr>
    <a:lvl4pPr marL="1251585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4pPr>
    <a:lvl5pPr marL="1668145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5pPr>
    <a:lvl6pPr marL="2085340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6pPr>
    <a:lvl7pPr marL="2502535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7pPr>
    <a:lvl8pPr marL="2919730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8pPr>
    <a:lvl9pPr marL="3336925" algn="l" defTabSz="834390" rtl="0" eaLnBrk="1" latinLnBrk="0" hangingPunct="1">
      <a:defRPr sz="109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7" y="1749797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1" y="5615679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6285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8220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1"/>
            <a:ext cx="1630055" cy="90608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9" y="569241"/>
            <a:ext cx="4795669" cy="9060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2" y="2665533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2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6285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822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4" y="2620981"/>
            <a:ext cx="3198096" cy="1284503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4" y="3905483"/>
            <a:ext cx="3198096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7" y="2620981"/>
            <a:ext cx="3213847" cy="1284503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6285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8220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7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9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6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5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9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6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6285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8220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5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6285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8220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9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5BA77-84F3-4731-8B77-CDBD287D74AF}" type="datetimeFigureOut">
              <a:rPr lang="ru-RU" smtClean="0"/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CAD0C-18FD-4882-9DF4-C9905C672121}" type="slidenum">
              <a:rPr lang="ru-RU" smtClean="0"/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756285" rtl="0" eaLnBrk="1" latinLnBrk="0" hangingPunct="1">
        <a:lnSpc>
          <a:spcPct val="90000"/>
        </a:lnSpc>
        <a:spcBef>
          <a:spcPct val="0"/>
        </a:spcBef>
        <a:buNone/>
        <a:defRPr sz="36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230" indent="-189230" algn="l" defTabSz="756285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655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701165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3100" indent="-189230" algn="l" defTabSz="756285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628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822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6285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855" y="3470681"/>
            <a:ext cx="7559675" cy="539405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8" t="25669" r="6160" b="40746"/>
          <a:stretch>
            <a:fillRect/>
          </a:stretch>
        </p:blipFill>
        <p:spPr>
          <a:xfrm>
            <a:off x="5602279" y="405597"/>
            <a:ext cx="1697065" cy="6102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6278" y="492599"/>
            <a:ext cx="505797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T Norms Bold" panose="02000803040000020004" pitchFamily="50" charset="-52"/>
              </a:rPr>
              <a:t>Кровать </a:t>
            </a:r>
            <a:r>
              <a:rPr lang="en-US" altLang="ru-RU" sz="2800" dirty="0">
                <a:latin typeface="TT Norms Bold" panose="02000803040000020004" pitchFamily="50" charset="-52"/>
              </a:rPr>
              <a:t>Pansy</a:t>
            </a:r>
            <a:br>
              <a:rPr lang="en-US" sz="2800" dirty="0">
                <a:latin typeface="TT Norms Bold" panose="02000803040000020004" pitchFamily="50" charset="-52"/>
              </a:rPr>
            </a:br>
            <a:endParaRPr lang="ru-RU" sz="2800" dirty="0">
              <a:latin typeface="TT Norms Bold" panose="02000803040000020004" pitchFamily="50" charset="-52"/>
            </a:endParaRPr>
          </a:p>
        </p:txBody>
      </p:sp>
      <p:sp>
        <p:nvSpPr>
          <p:cNvPr id="9" name="TextBox 8"/>
          <p:cNvSpPr txBox="1"/>
          <p:nvPr/>
        </p:nvSpPr>
        <p:spPr>
          <a:xfrm rot="339933">
            <a:off x="1435735" y="7558405"/>
            <a:ext cx="3239770" cy="27178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ru-RU" sz="1000" dirty="0">
                <a:latin typeface="TT Norms Regular" panose="02000503030000020003" pitchFamily="2" charset="-52"/>
              </a:rPr>
              <a:t>82/92/122/142/162/182/202 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10" name="TextBox 9"/>
          <p:cNvSpPr txBox="1"/>
          <p:nvPr/>
        </p:nvSpPr>
        <p:spPr>
          <a:xfrm rot="19694577">
            <a:off x="4722736" y="7077247"/>
            <a:ext cx="7912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ru-RU" sz="1000" dirty="0">
                <a:latin typeface="TT Norms Regular" panose="02000503030000020003" pitchFamily="2" charset="-52"/>
              </a:rPr>
              <a:t>  202 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12" name="TextBox 11"/>
          <p:cNvSpPr txBox="1"/>
          <p:nvPr/>
        </p:nvSpPr>
        <p:spPr>
          <a:xfrm rot="5400000">
            <a:off x="1386505" y="6888218"/>
            <a:ext cx="7150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T Norms Regular" panose="02000503030000020003" pitchFamily="2" charset="-52"/>
              </a:rPr>
              <a:t>43,5 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91772" y="7368364"/>
            <a:ext cx="5626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T Norms Regular" panose="02000503030000020003" pitchFamily="2" charset="-52"/>
              </a:rPr>
              <a:t>10 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4" name="TextBox 3"/>
          <p:cNvSpPr txBox="1"/>
          <p:nvPr/>
        </p:nvSpPr>
        <p:spPr>
          <a:xfrm rot="5400000">
            <a:off x="5621411" y="5731854"/>
            <a:ext cx="7150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T Norms Regular" panose="02000503030000020003" pitchFamily="2" charset="-52"/>
              </a:rPr>
              <a:t>112  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7" name="TextBox 6"/>
          <p:cNvSpPr txBox="1"/>
          <p:nvPr/>
        </p:nvSpPr>
        <p:spPr>
          <a:xfrm rot="19363797">
            <a:off x="1576161" y="6282158"/>
            <a:ext cx="6388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T Norms Regular" panose="02000503030000020003" pitchFamily="2" charset="-52"/>
              </a:rPr>
              <a:t>4,5 см</a:t>
            </a:r>
            <a:endParaRPr lang="ru-RU" dirty="0">
              <a:latin typeface="TT Norms Regular" panose="02000503030000020003" pitchFamily="2" charset="-52"/>
            </a:endParaRPr>
          </a:p>
        </p:txBody>
      </p:sp>
      <p:sp>
        <p:nvSpPr>
          <p:cNvPr id="8" name="TextBox 7"/>
          <p:cNvSpPr txBox="1"/>
          <p:nvPr/>
        </p:nvSpPr>
        <p:spPr>
          <a:xfrm rot="19363797">
            <a:off x="3711847" y="4498756"/>
            <a:ext cx="5626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>
                <a:latin typeface="TT Norms Regular" panose="02000503030000020003" pitchFamily="2" charset="-52"/>
              </a:rPr>
              <a:t>13 см</a:t>
            </a:r>
            <a:endParaRPr lang="ru-RU" dirty="0">
              <a:latin typeface="TT Norms Regular" panose="02000503030000020003" pitchFamily="2" charset="-52"/>
            </a:endParaRPr>
          </a:p>
        </p:txBody>
      </p:sp>
      <p:sp>
        <p:nvSpPr>
          <p:cNvPr id="15" name="TextBox 14"/>
          <p:cNvSpPr txBox="1"/>
          <p:nvPr/>
        </p:nvSpPr>
        <p:spPr>
          <a:xfrm rot="20220000">
            <a:off x="4177610" y="6640647"/>
            <a:ext cx="1324610" cy="245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ru-RU" sz="1000" dirty="0">
                <a:latin typeface="TT Norms Regular" panose="02000503030000020003" pitchFamily="2" charset="-52"/>
              </a:rPr>
              <a:t> </a:t>
            </a:r>
            <a:r>
              <a:rPr lang="ru-RU" sz="1000" dirty="0">
                <a:latin typeface="TT Norms Regular" panose="02000503030000020003" pitchFamily="2" charset="-52"/>
                <a:sym typeface="+mn-ea"/>
              </a:rPr>
              <a:t>6/9/11/13,5 </a:t>
            </a:r>
            <a:r>
              <a:rPr lang="ru-RU" sz="1000" dirty="0">
                <a:latin typeface="TT Norms Regular" panose="02000503030000020003" pitchFamily="2" charset="-52"/>
              </a:rPr>
              <a:t>см</a:t>
            </a:r>
            <a:endParaRPr lang="ru-RU" strike="sngStrike" dirty="0">
              <a:latin typeface="TT Norms Regular" panose="02000503030000020003" pitchFamily="2" charset="-52"/>
            </a:endParaRPr>
          </a:p>
        </p:txBody>
      </p:sp>
      <p:sp>
        <p:nvSpPr>
          <p:cNvPr id="2" name="TextBox 7"/>
          <p:cNvSpPr txBox="1"/>
          <p:nvPr/>
        </p:nvSpPr>
        <p:spPr>
          <a:xfrm>
            <a:off x="4110990" y="4412615"/>
            <a:ext cx="2166620" cy="241300"/>
          </a:xfrm>
          <a:prstGeom prst="rect">
            <a:avLst/>
          </a:prstGeom>
          <a:noFill/>
        </p:spPr>
        <p:txBody>
          <a:bodyPr wrap="none" rtlCol="0">
            <a:noAutofit/>
          </a:bodyPr>
          <a:p>
            <a:pPr algn="l"/>
            <a:r>
              <a:rPr lang="ru-RU" sz="900" dirty="0">
                <a:latin typeface="TT Norms Regular" panose="02000503030000020003" pitchFamily="2" charset="-52"/>
              </a:rPr>
              <a:t>97/107/137/157/177/197/217 см </a:t>
            </a:r>
            <a:endParaRPr lang="ru-RU" sz="900" dirty="0">
              <a:latin typeface="TT Norms Regular" panose="02000503030000020003" pitchFamily="2" charset="-52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4233545" y="4653280"/>
            <a:ext cx="142621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125</Words>
  <Application>WPS Presentation</Application>
  <PresentationFormat>Произвольный</PresentationFormat>
  <Paragraphs>20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3" baseType="lpstr">
      <vt:lpstr>Arial</vt:lpstr>
      <vt:lpstr>SimSun</vt:lpstr>
      <vt:lpstr>Wingdings</vt:lpstr>
      <vt:lpstr>TT Norms Bold</vt:lpstr>
      <vt:lpstr>Source Sans Pro Black</vt:lpstr>
      <vt:lpstr>TT Norms Regular</vt:lpstr>
      <vt:lpstr>Miriam Mono CLM</vt:lpstr>
      <vt:lpstr>Microsoft YaHei</vt:lpstr>
      <vt:lpstr>Arial Unicode MS</vt:lpstr>
      <vt:lpstr>Calibri Light</vt:lpstr>
      <vt:lpstr>Calibri</vt:lpstr>
      <vt:lpstr>Тема Office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Францева Ольга Вячеславовна</dc:creator>
  <cp:lastModifiedBy>karetina_a</cp:lastModifiedBy>
  <cp:revision>309</cp:revision>
  <cp:lastPrinted>2022-11-18T16:07:00Z</cp:lastPrinted>
  <dcterms:created xsi:type="dcterms:W3CDTF">2022-04-29T10:34:00Z</dcterms:created>
  <dcterms:modified xsi:type="dcterms:W3CDTF">2024-02-06T11:56:01Z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EBC1D58BE4B141CEBFFCE15B1402FB83_13</vt:lpwstr>
  </property>
  <property fmtid="{D5CDD505-2E9C-101B-9397-08002B2CF9AE}" pid="3" name="KSOProductBuildVer">
    <vt:lpwstr>1049-12.2.0.13431</vt:lpwstr>
  </property>
</Properties>
</file>